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4" r:id="rId17"/>
    <p:sldId id="275" r:id="rId18"/>
    <p:sldId id="276" r:id="rId19"/>
    <p:sldId id="273" r:id="rId20"/>
    <p:sldId id="27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1412776"/>
            <a:ext cx="6400800" cy="993656"/>
          </a:xfrm>
        </p:spPr>
        <p:txBody>
          <a:bodyPr/>
          <a:lstStyle/>
          <a:p>
            <a:r>
              <a:rPr lang="ru-RU" dirty="0" smtClean="0"/>
              <a:t>Здоровое питание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789040"/>
            <a:ext cx="3624402" cy="2718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890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9" y="1988840"/>
            <a:ext cx="3384375" cy="4137323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Согласны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ли вы с шуткой, что сбалансированное питание - это чипсы в правой руке и чипсы в левой?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Викторина «Правильное питание»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348880"/>
            <a:ext cx="4299107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9610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9" y="1988840"/>
            <a:ext cx="3096343" cy="413732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Что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же означает сбалансированное питание?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Викторина «Правильное питание»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284984"/>
            <a:ext cx="5543207" cy="3045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8418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9" y="1988840"/>
            <a:ext cx="3168351" cy="413732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Для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чего нужно употреблять сырые овощи и фрукты?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Викторина «Правильное питание»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060848"/>
            <a:ext cx="428625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8418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9" y="1988840"/>
            <a:ext cx="3168351" cy="413732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Как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соблюдать режим питания?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Викторина «Правильное питание»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068960"/>
            <a:ext cx="5400600" cy="3598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8418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9" y="1988840"/>
            <a:ext cx="2736303" cy="4137323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К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чему приводит неправильное питание?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Викторина «Правильное питание»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852936"/>
            <a:ext cx="5040560" cy="3780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3505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 сервировки стола </a:t>
            </a:r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988840"/>
            <a:ext cx="5976664" cy="4602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720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 сервировки стола </a:t>
            </a:r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988839"/>
            <a:ext cx="5904656" cy="4440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528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 сервировки стола </a:t>
            </a:r>
            <a:endParaRPr lang="ru-RU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132856"/>
            <a:ext cx="6552728" cy="4141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528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 сервировки стола </a:t>
            </a:r>
            <a:endParaRPr lang="ru-RU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916832"/>
            <a:ext cx="6158458" cy="4310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528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Сервировка стола</a:t>
            </a:r>
            <a:endParaRPr lang="ru-RU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916832"/>
            <a:ext cx="6852374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6533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88640"/>
            <a:ext cx="7090019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544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476672"/>
            <a:ext cx="4176464" cy="4065315"/>
          </a:xfrm>
        </p:spPr>
        <p:txBody>
          <a:bodyPr/>
          <a:lstStyle/>
          <a:p>
            <a:pPr algn="ctr">
              <a:lnSpc>
                <a:spcPct val="200000"/>
              </a:lnSpc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Желаю Вам, цвести, расти,</a:t>
            </a:r>
          </a:p>
          <a:p>
            <a:pPr algn="ctr">
              <a:lnSpc>
                <a:spcPct val="200000"/>
              </a:lnSpc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Копить, крепить здоровье.</a:t>
            </a:r>
          </a:p>
          <a:p>
            <a:pPr algn="ctr">
              <a:lnSpc>
                <a:spcPct val="200000"/>
              </a:lnSpc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Оно для дальнего пути –</a:t>
            </a:r>
          </a:p>
          <a:p>
            <a:pPr algn="ctr">
              <a:lnSpc>
                <a:spcPct val="200000"/>
              </a:lnSpc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Главнейшее условие!</a:t>
            </a:r>
          </a:p>
          <a:p>
            <a:endParaRPr lang="ru-RU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068960"/>
            <a:ext cx="4554905" cy="3419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2431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0" y="1700808"/>
            <a:ext cx="8352928" cy="2376264"/>
          </a:xfrm>
        </p:spPr>
        <p:txBody>
          <a:bodyPr>
            <a:normAutofit/>
          </a:bodyPr>
          <a:lstStyle/>
          <a:p>
            <a:r>
              <a:rPr lang="ru-RU" dirty="0"/>
              <a:t>питание, обеспечивающее рост, нормальное развитие и жизнедеятельность человека, способствующее укреплению его здоровья и профилактике заболеваний.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Здоровое питание – это </a:t>
            </a: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140968"/>
            <a:ext cx="5194256" cy="3358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6909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338328"/>
            <a:ext cx="3024336" cy="6115008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chemeClr val="bg2">
                    <a:lumMod val="10000"/>
                  </a:schemeClr>
                </a:solidFill>
              </a:rPr>
              <a:t>Нормы рациона питания, </a:t>
            </a:r>
            <a:r>
              <a:rPr lang="ru-RU" sz="3300" dirty="0">
                <a:solidFill>
                  <a:schemeClr val="bg2">
                    <a:lumMod val="10000"/>
                  </a:schemeClr>
                </a:solidFill>
              </a:rPr>
              <a:t>разработанные</a:t>
            </a:r>
            <a:r>
              <a:rPr lang="ru-RU" sz="34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3600" dirty="0">
                <a:solidFill>
                  <a:schemeClr val="bg2">
                    <a:lumMod val="10000"/>
                  </a:schemeClr>
                </a:solidFill>
              </a:rPr>
              <a:t>институтом питания РАМН</a:t>
            </a:r>
          </a:p>
        </p:txBody>
      </p:sp>
      <p:pic>
        <p:nvPicPr>
          <p:cNvPr id="4098" name="Picture 2" descr="нормы рациона питания, установленне институтом питания РАМ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60648"/>
            <a:ext cx="5234897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5093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9" y="1988840"/>
            <a:ext cx="3240359" cy="3816423"/>
          </a:xfrm>
        </p:spPr>
        <p:txBody>
          <a:bodyPr>
            <a:normAutofit/>
          </a:bodyPr>
          <a:lstStyle/>
          <a:p>
            <a:pPr lvl="0" algn="ctr">
              <a:lnSpc>
                <a:spcPct val="150000"/>
              </a:lnSpc>
            </a:pPr>
            <a:endParaRPr lang="ru-RU" dirty="0" smtClean="0">
              <a:solidFill>
                <a:schemeClr val="bg2">
                  <a:lumMod val="10000"/>
                </a:schemeClr>
              </a:solidFill>
            </a:endParaRPr>
          </a:p>
          <a:p>
            <a:pPr lvl="0" algn="ctr">
              <a:lnSpc>
                <a:spcPct val="150000"/>
              </a:lnSpc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На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какие 3 большие группы подразделяются продукты питания? 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Викторина «Правильное питание»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9977" y="1988840"/>
            <a:ext cx="4629355" cy="4632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9979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9" y="1988840"/>
            <a:ext cx="3384375" cy="4137323"/>
          </a:xfrm>
        </p:spPr>
        <p:txBody>
          <a:bodyPr>
            <a:normAutofit/>
          </a:bodyPr>
          <a:lstStyle/>
          <a:p>
            <a:endParaRPr lang="ru-RU" dirty="0" smtClean="0">
              <a:solidFill>
                <a:schemeClr val="bg2">
                  <a:lumMod val="10000"/>
                </a:schemeClr>
              </a:solidFill>
            </a:endParaRPr>
          </a:p>
          <a:p>
            <a:endParaRPr lang="ru-RU" dirty="0">
              <a:solidFill>
                <a:schemeClr val="bg2">
                  <a:lumMod val="1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Что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еще нужно для здорового питания?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Викторина «Правильное питание»</a:t>
            </a:r>
          </a:p>
        </p:txBody>
      </p:sp>
      <p:pic>
        <p:nvPicPr>
          <p:cNvPr id="7170" name="Picture 2" descr="http://deutsch-sprechen.ru/images/topic/elemente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7" y="2636912"/>
            <a:ext cx="4795588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9610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9" y="1988840"/>
            <a:ext cx="3528391" cy="413732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Сейчас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модны разные диеты: картофельная, мясная, молочная, ореховая. Люди налегают на что-то одно и зарабатывают себе целый букет заболеваний. Как это можно объяснить?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Викторина «Правильное питание»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348880"/>
            <a:ext cx="4305164" cy="2872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9610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9" y="1988840"/>
            <a:ext cx="3816423" cy="4137323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endParaRPr lang="ru-RU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ctr">
              <a:lnSpc>
                <a:spcPct val="200000"/>
              </a:lnSpc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Что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значит рациональное </a:t>
            </a:r>
            <a:endParaRPr lang="ru-RU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0" indent="0" algn="ctr">
              <a:lnSpc>
                <a:spcPct val="200000"/>
              </a:lnSpc>
              <a:buNone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питание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?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Викторина «Правильное питание»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420888"/>
            <a:ext cx="4608512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9610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9" y="1988840"/>
            <a:ext cx="3672407" cy="413732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0" indent="0" algn="ctr">
              <a:buNone/>
            </a:pPr>
            <a:endParaRPr lang="ru-RU" dirty="0">
              <a:solidFill>
                <a:schemeClr val="bg2">
                  <a:lumMod val="10000"/>
                </a:schemeClr>
              </a:solidFill>
            </a:endParaRPr>
          </a:p>
          <a:p>
            <a:pPr marL="0" indent="0" algn="ctr">
              <a:buNone/>
            </a:pPr>
            <a:endParaRPr lang="ru-RU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Что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такое баланс?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Викторина «Правильное питание»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348880"/>
            <a:ext cx="4439591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9610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28</TotalTime>
  <Words>218</Words>
  <Application>Microsoft Office PowerPoint</Application>
  <PresentationFormat>Экран (4:3)</PresentationFormat>
  <Paragraphs>41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Волна</vt:lpstr>
      <vt:lpstr>Здоровое питание</vt:lpstr>
      <vt:lpstr>Презентация PowerPoint</vt:lpstr>
      <vt:lpstr>Здоровое питание – это </vt:lpstr>
      <vt:lpstr>Нормы рациона питания, разработанные институтом питания РАМН</vt:lpstr>
      <vt:lpstr>Викторина «Правильное питание»</vt:lpstr>
      <vt:lpstr>Викторина «Правильное питание»</vt:lpstr>
      <vt:lpstr>Викторина «Правильное питание»</vt:lpstr>
      <vt:lpstr>Викторина «Правильное питание»</vt:lpstr>
      <vt:lpstr>Викторина «Правильное питание»</vt:lpstr>
      <vt:lpstr>Викторина «Правильное питание»</vt:lpstr>
      <vt:lpstr>Викторина «Правильное питание»</vt:lpstr>
      <vt:lpstr>Викторина «Правильное питание»</vt:lpstr>
      <vt:lpstr>Викторина «Правильное питание»</vt:lpstr>
      <vt:lpstr>Викторина «Правильное питание»</vt:lpstr>
      <vt:lpstr>История сервировки стола </vt:lpstr>
      <vt:lpstr>История сервировки стола </vt:lpstr>
      <vt:lpstr>История сервировки стола </vt:lpstr>
      <vt:lpstr>История сервировки стола </vt:lpstr>
      <vt:lpstr>Сервировка стола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Здоровое питание</dc:title>
  <dc:creator>User-PC</dc:creator>
  <cp:lastModifiedBy>User-PC</cp:lastModifiedBy>
  <cp:revision>7</cp:revision>
  <dcterms:created xsi:type="dcterms:W3CDTF">2016-01-25T10:23:35Z</dcterms:created>
  <dcterms:modified xsi:type="dcterms:W3CDTF">2016-01-25T11:02:47Z</dcterms:modified>
</cp:coreProperties>
</file>